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17100550" cy="28800425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E79"/>
    <a:srgbClr val="FF9933"/>
    <a:srgbClr val="E6E6E6"/>
    <a:srgbClr val="595757"/>
    <a:srgbClr val="6EC6CF"/>
    <a:srgbClr val="F39800"/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" d="100"/>
          <a:sy n="16" d="100"/>
        </p:scale>
        <p:origin x="23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713405"/>
            <a:ext cx="14535468" cy="10026815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5126892"/>
            <a:ext cx="12825413" cy="6953434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75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533356"/>
            <a:ext cx="3687306" cy="244070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533356"/>
            <a:ext cx="10848161" cy="2440702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5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25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7180114"/>
            <a:ext cx="14749224" cy="11980175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9273626"/>
            <a:ext cx="14749224" cy="6300091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19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666780"/>
            <a:ext cx="7267734" cy="182736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666780"/>
            <a:ext cx="7267734" cy="182736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87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533362"/>
            <a:ext cx="14749224" cy="55667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7060106"/>
            <a:ext cx="7234333" cy="3460049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10520155"/>
            <a:ext cx="7234333" cy="1547356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7060106"/>
            <a:ext cx="7269961" cy="3460049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10520155"/>
            <a:ext cx="7269961" cy="1547356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2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71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8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920028"/>
            <a:ext cx="5515372" cy="6720099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4146734"/>
            <a:ext cx="8657153" cy="20466969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640127"/>
            <a:ext cx="5515372" cy="16006905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9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920028"/>
            <a:ext cx="5515372" cy="6720099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4146734"/>
            <a:ext cx="8657153" cy="20466969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640127"/>
            <a:ext cx="5515372" cy="16006905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47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533362"/>
            <a:ext cx="14749224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666780"/>
            <a:ext cx="14749224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6693734"/>
            <a:ext cx="384762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DD801-ABE1-4084-9339-650F4ECC9C80}" type="datetimeFigureOut">
              <a:rPr lang="zh-TW" altLang="en-US" smtClean="0"/>
              <a:t>2019/5/20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6693734"/>
            <a:ext cx="5771436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6693734"/>
            <a:ext cx="384762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F866-1923-494B-8A2E-0C9871EC9B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51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00559" cy="288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5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1988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PC-1</cp:lastModifiedBy>
  <cp:revision>67</cp:revision>
  <cp:lastPrinted>2019-05-17T10:20:21Z</cp:lastPrinted>
  <dcterms:created xsi:type="dcterms:W3CDTF">2018-10-16T07:48:18Z</dcterms:created>
  <dcterms:modified xsi:type="dcterms:W3CDTF">2019-05-20T07:19:12Z</dcterms:modified>
</cp:coreProperties>
</file>